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1544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2023-11-30T22:54:28Z</dcterms:modified>
  <cp:revision>11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